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>
        <p:scale>
          <a:sx n="53" d="100"/>
          <a:sy n="53" d="100"/>
        </p:scale>
        <p:origin x="1456" y="1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B3FB-7585-44EA-B9D1-7BF7F0550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CB6C1-8E47-4C82-BA32-5AA93DA66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AB3E8-E4A2-41C4-B017-0AFDF8EA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B9D4E-7494-4203-9CFC-DCA511CA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F74F6-A3FD-4B75-BF2B-8BD5AED1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0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3187-89B4-41DD-88F6-488006AE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FF341-086C-47A1-87C3-AEE4E409E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687C2-B053-4C7F-BA70-96941965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7A272-212C-4654-8D6C-8E2DBF61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E57D4-AFE1-444B-867E-18236765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87C6D1-4CE9-4AF7-AB8B-0E030F99F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0C11A-D362-4F2B-BEFA-7845A74BC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A74AB-380B-455F-A7B0-3CF0320F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24633-A543-4002-B231-122E129D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CE51E-4122-4A3C-BDA4-5F9CFC10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7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7E094-92DD-416F-976D-062C25F97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669FA-2F28-445F-B8E9-FDA1A1A67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0D45-D81E-4C31-812F-6E27B133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4AB7A-72CD-4BD5-966A-165ABB95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F649F-02E1-484D-B770-3D51DD98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0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F2F3-C625-4793-A5B8-271A2C6B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830BA-54B6-4D0F-BDE9-D49276624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2552-287A-45D1-8483-A1ADBA11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8766A-C580-4312-8579-FA5A6622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E1CBB-7936-4096-9992-59193DF3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F977-F609-471A-BF7F-4CA0C943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46628-0F3C-457F-A8A7-C44448DD3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FC62-D049-4414-AE87-C764726E9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53458-20BA-4EAC-BAA7-962DDD94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AC1F4-0E6C-4106-8980-B9410F4C0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78AC8-1D74-48F7-918B-28DAF080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2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886F-C0B7-479D-9A32-72278AAE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051BF-4CBA-4837-A27B-89897AE3C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9C158-8F8F-4858-83B6-B64464BAC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3FD9C-E21E-4EB9-BE92-54797A35E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96D3A-4152-44AB-8F6D-927DBA24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51728-4C37-45E3-9036-903EABFD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A2EC4-528C-44D0-AC1F-D8658B43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A8A51-1567-47C6-8C5D-8E29ED83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0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FC2C-4FDC-4F3E-BA22-33B752230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6DCD4-BF9B-4C25-8A4C-8BB2E7E89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FF8F5-651A-4105-92CB-526080B0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F4E1B-6EC5-4DB1-93A0-BE7D34D0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58001C-34B5-478A-881C-E96D578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70429-001B-43B5-81BB-49F359BE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CC36D-55D2-4347-80E1-0153DD13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6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3FAE-8A05-4346-AFC9-BFFF6F65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70BF-4CBF-4331-A0ED-F65171D49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C0C66-3449-4124-A8C1-2DC0EF328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586AC-163C-4BE1-94B0-38BB99CF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F8E74-6146-4ECA-8D9D-9E269FD2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4582D-6BCF-4180-8B3A-9D6BFD0B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0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5109F-2001-4EE4-A701-B677089C5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7D233-C3E2-4529-810E-056C0653A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A3D51-781D-45AB-B7B1-F2E9E0043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679C8-9C27-4490-8BA5-ADF38229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A5081-FDE3-427D-9A95-36252C36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F8379-9E06-4606-955D-09D72A65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7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7552B-6FF3-48E2-A03E-58DC98F4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FFA96-CD9B-4A76-8394-552C6CD52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D6798-D3D6-413A-89A6-C225C0F7D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2796-B63A-4C5A-A284-4EA8804F4EDF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3A573-20C9-4691-8C08-DADA9AD88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C99C2-9A83-45BF-89A2-74FB13EF5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22CDD-073B-4FD2-A958-D18DD6C3E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979294-BCFD-4323-8969-C35ED566B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63684"/>
              </p:ext>
            </p:extLst>
          </p:nvPr>
        </p:nvGraphicFramePr>
        <p:xfrm>
          <a:off x="200025" y="1357313"/>
          <a:ext cx="11558590" cy="4657724"/>
        </p:xfrm>
        <a:graphic>
          <a:graphicData uri="http://schemas.openxmlformats.org/drawingml/2006/table">
            <a:tbl>
              <a:tblPr/>
              <a:tblGrid>
                <a:gridCol w="2311718">
                  <a:extLst>
                    <a:ext uri="{9D8B030D-6E8A-4147-A177-3AD203B41FA5}">
                      <a16:colId xmlns:a16="http://schemas.microsoft.com/office/drawing/2014/main" val="1670655713"/>
                    </a:ext>
                  </a:extLst>
                </a:gridCol>
                <a:gridCol w="2311718">
                  <a:extLst>
                    <a:ext uri="{9D8B030D-6E8A-4147-A177-3AD203B41FA5}">
                      <a16:colId xmlns:a16="http://schemas.microsoft.com/office/drawing/2014/main" val="4125718960"/>
                    </a:ext>
                  </a:extLst>
                </a:gridCol>
                <a:gridCol w="2311718">
                  <a:extLst>
                    <a:ext uri="{9D8B030D-6E8A-4147-A177-3AD203B41FA5}">
                      <a16:colId xmlns:a16="http://schemas.microsoft.com/office/drawing/2014/main" val="2639181966"/>
                    </a:ext>
                  </a:extLst>
                </a:gridCol>
                <a:gridCol w="2311718">
                  <a:extLst>
                    <a:ext uri="{9D8B030D-6E8A-4147-A177-3AD203B41FA5}">
                      <a16:colId xmlns:a16="http://schemas.microsoft.com/office/drawing/2014/main" val="2249981060"/>
                    </a:ext>
                  </a:extLst>
                </a:gridCol>
                <a:gridCol w="2311718">
                  <a:extLst>
                    <a:ext uri="{9D8B030D-6E8A-4147-A177-3AD203B41FA5}">
                      <a16:colId xmlns:a16="http://schemas.microsoft.com/office/drawing/2014/main" val="2928269667"/>
                    </a:ext>
                  </a:extLst>
                </a:gridCol>
              </a:tblGrid>
              <a:tr h="55939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3244"/>
                  </a:ext>
                </a:extLst>
              </a:tr>
              <a:tr h="458391">
                <a:tc gridSpan="5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20613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Recent Account Activity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May 01 2017 to June 30 2017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22008412"/>
                  </a:ext>
                </a:extLst>
              </a:tr>
              <a:tr h="25250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Start-of-day available: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7,180.92</a:t>
                      </a: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  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available: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7,180.92</a:t>
                      </a: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497686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Start-of-day ledger: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7,180.92</a:t>
                      </a: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Current ledger: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7,180.92</a:t>
                      </a:r>
                    </a:p>
                  </a:txBody>
                  <a:tcPr marL="6350" marR="6350" marT="6350" marB="6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99553459"/>
                  </a:ext>
                </a:extLst>
              </a:tr>
              <a:tr h="559393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Debits &amp; Credits for Checking Account: ******6741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80570"/>
                  </a:ext>
                </a:extLst>
              </a:tr>
              <a:tr h="271928">
                <a:tc gridSpan="5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967704"/>
                  </a:ext>
                </a:extLst>
              </a:tr>
              <a:tr h="271928">
                <a:tc>
                  <a:txBody>
                    <a:bodyPr/>
                    <a:lstStyle/>
                    <a:p>
                      <a:pPr algn="r"/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52783"/>
                  </a:ext>
                </a:extLst>
              </a:tr>
              <a:tr h="248619"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05/09/17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SERVICE CHARGE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-15.00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7,200.92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248723"/>
                  </a:ext>
                </a:extLst>
              </a:tr>
              <a:tr h="458391"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06/01/17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DC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ACH-PAYPAL INST XFER 060117ICPAN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DC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DC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-5.00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DC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7,195.92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DC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246368"/>
                  </a:ext>
                </a:extLst>
              </a:tr>
              <a:tr h="458391"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06/01/17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ACH-PAYPAL INST XFER 060117ICPAN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-15.00</a:t>
                      </a: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7,180.9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44052"/>
                  </a:ext>
                </a:extLst>
              </a:tr>
            </a:tbl>
          </a:graphicData>
        </a:graphic>
      </p:graphicFrame>
      <p:pic>
        <p:nvPicPr>
          <p:cNvPr id="1025" name="Picture 1" descr="https://businessaccess.citibank.citigroup.com/basprod/citiiwt/images/pixel.gif">
            <a:extLst>
              <a:ext uri="{FF2B5EF4-FFF2-40B4-BE49-F238E27FC236}">
                <a16:creationId xmlns:a16="http://schemas.microsoft.com/office/drawing/2014/main" id="{C5B02F14-EC53-414B-AA02-CB9BD252C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ate descending ">
            <a:extLst>
              <a:ext uri="{FF2B5EF4-FFF2-40B4-BE49-F238E27FC236}">
                <a16:creationId xmlns:a16="http://schemas.microsoft.com/office/drawing/2014/main" id="{742D9E1D-376E-4D5C-A52F-7E296B2CF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1143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 Date ascending">
            <a:extLst>
              <a:ext uri="{FF2B5EF4-FFF2-40B4-BE49-F238E27FC236}">
                <a16:creationId xmlns:a16="http://schemas.microsoft.com/office/drawing/2014/main" id="{6CE31362-2AF8-4A37-88FA-21AC984A9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1143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tion descending ">
            <a:extLst>
              <a:ext uri="{FF2B5EF4-FFF2-40B4-BE49-F238E27FC236}">
                <a16:creationId xmlns:a16="http://schemas.microsoft.com/office/drawing/2014/main" id="{5EEC27DE-C08C-4191-804D-6D208CD50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1143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 Description ascending">
            <a:extLst>
              <a:ext uri="{FF2B5EF4-FFF2-40B4-BE49-F238E27FC236}">
                <a16:creationId xmlns:a16="http://schemas.microsoft.com/office/drawing/2014/main" id="{046E70FF-B81F-4B16-BCFF-62D6D1BE3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1143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redit descending ">
            <a:extLst>
              <a:ext uri="{FF2B5EF4-FFF2-40B4-BE49-F238E27FC236}">
                <a16:creationId xmlns:a16="http://schemas.microsoft.com/office/drawing/2014/main" id="{F7F3FA03-133E-486E-BF01-7765F9FA1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1143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 Credit ascending">
            <a:extLst>
              <a:ext uri="{FF2B5EF4-FFF2-40B4-BE49-F238E27FC236}">
                <a16:creationId xmlns:a16="http://schemas.microsoft.com/office/drawing/2014/main" id="{23BA67F5-713D-4234-8308-4D347D04A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2478088"/>
            <a:ext cx="1143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99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71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46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 Brady</dc:creator>
  <cp:lastModifiedBy>Joni Brady</cp:lastModifiedBy>
  <cp:revision>3</cp:revision>
  <dcterms:created xsi:type="dcterms:W3CDTF">2017-07-01T16:44:29Z</dcterms:created>
  <dcterms:modified xsi:type="dcterms:W3CDTF">2017-07-01T18:39:22Z</dcterms:modified>
</cp:coreProperties>
</file>